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D97AE-969E-883A-A3E1-B77DCF5A2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EB4ADD-783A-5201-A085-382485B17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60C614-EFA1-7354-1EFA-0E803B12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D896F2-9463-C514-933B-01B32721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F510E3-96FE-8619-202A-BD1F8364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0455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CA99B-2419-F6B8-49C1-235B25D3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453E314-9E00-F08A-AFEF-899C450B4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C6091C-2977-3343-52E5-8BC5CFBB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97C33D-5188-25F4-A6D2-0D3BA10D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DB450A-5715-C364-EA78-4C7D80D4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5105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3B8450-5F58-8227-FFC2-EF04376A7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FC173C-6CAB-F453-3466-5ACC82653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2B7BB4-2BB6-B68E-87AA-B3FA66A7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8C4FB9-B424-0D4F-8D4A-4DD207D9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0232F5-6C56-6A36-833D-7DCCAD0D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3440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80292-2FDB-E810-5530-A88EDFC6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824100-F185-5CE8-3EBB-4F0112040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A16B2E-736B-E9F2-9393-179E8A9A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E2613C-6833-7733-3E18-DB0A5955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B0303B-E2AC-39F8-D550-31F4BBE7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821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EBD06-EDAD-AD86-1C36-F9B2B1FAF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E47C1C-64F4-0D91-EF0E-74ABD65BA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C25AC4-DE85-923B-182C-CB081ACB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0ED0BF-31A3-F086-11B1-C9EAEA3F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07C4CB-98D4-25A4-7E4A-85A4848E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318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8CEFF-D1D2-BF52-90E2-EB796F2A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3975C2-79D5-3E3B-A440-119E3126B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7C5AAC-3BFF-17AB-860F-841EDF9F8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AF01CA-6C0E-A583-FB0F-81236CA5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58839D-8084-66B5-FC35-6219F8DA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B34B21-6995-585E-37DD-83266BE4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69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78F23-5A81-58FE-FC54-8E6117DA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22B7BF-624C-0258-4312-8923CB2F1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0DB7DA-B52E-CED0-4E95-302819E12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07FE7D-8B2C-F54E-6544-0378F686B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7B8D79D-3A5E-8507-FCB3-C1136698C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B2DBE33-67CE-0C15-1616-E575D0B8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3935EC-117A-0ADF-5294-D8D676B7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6977FF9-D229-A254-48CD-4535C4E1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611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D92E4-F553-D195-E82C-FEF1E787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C098CA0-123F-EA9A-E10A-1B6B65688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5E75491-0E18-4937-2431-D2E103F7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522F71-7B1A-980F-D4BD-358B2C2B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081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FFFA3B6-9A19-1A53-A045-8D6EE46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B5FF3A-2E64-9FDF-45C6-0B4DB90F4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083E8B-175D-F82B-2526-28C6564B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8879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420BF9-888E-8603-DD3E-6216A556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C9B65-FBD3-2276-EE70-6407B248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C35D70-8C00-0BD4-6841-107F490F2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7DE9E4-A9E7-3789-2103-DFB7A83F6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F7872E-2CEC-07FD-3096-FB0AFFB2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6565D3-35FC-ACE7-1A17-7DB3CFA3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535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7ACB7-DFA5-7284-8117-191BCA46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A0F5BB-DEF3-A361-B678-43E85008B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03D86F-BB26-7D5B-4C7A-62BCD17F3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11A945-1715-1AD8-86EB-1F893959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541CB8-E21E-40A8-275B-908F721C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77942B-36D3-9C6C-1C22-79391874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576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9CE312-A5FA-D026-C71E-4027970B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F2EC0E-11ED-23AE-890C-FA62829CD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7D6020-76B8-C4F9-27A2-C2CFECD68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10F6C2-8505-4BD3-A47D-5796DB117E66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F8BCB1-7FE3-EAC5-8A4F-6D500ACFA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A5EAF1-B5EF-7EC3-9784-9BDA77C7D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893720-6401-4154-A2CC-5A6CC090E22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569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82881-4F3C-28EA-00B8-F831B251D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SAP 2000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D956AF-0B9D-7825-984D-19F488578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Sesión 2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0944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68DFD-AE16-A041-15B5-16C96AD6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B26AFA-47AA-9573-1410-49CCAF1A3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54024"/>
            <a:ext cx="5648011" cy="5607009"/>
          </a:xfrm>
        </p:spPr>
      </p:pic>
    </p:spTree>
    <p:extLst>
      <p:ext uri="{BB962C8B-B14F-4D97-AF65-F5344CB8AC3E}">
        <p14:creationId xmlns:p14="http://schemas.microsoft.com/office/powerpoint/2010/main" val="391001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454B1-1121-5E02-46AB-FE5C3B07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72A9F1-721B-58F6-AC4B-96EDFBDD1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7BE289-64EE-B3DD-E1FD-64459E9F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7" y="1280812"/>
            <a:ext cx="6087325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0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FD9EF-362F-3791-E506-1DA78ECE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7BA6FFB-B548-CAC9-6F8B-67F0DAB00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593" y="365125"/>
            <a:ext cx="3895479" cy="5891311"/>
          </a:xfrm>
        </p:spPr>
      </p:pic>
    </p:spTree>
    <p:extLst>
      <p:ext uri="{BB962C8B-B14F-4D97-AF65-F5344CB8AC3E}">
        <p14:creationId xmlns:p14="http://schemas.microsoft.com/office/powerpoint/2010/main" val="24524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C68E57-EBC4-BBF3-BD2B-3910D4A6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BC33C44-983E-3C3E-0C76-B888C665C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556" y="523081"/>
            <a:ext cx="6843847" cy="5811838"/>
          </a:xfrm>
        </p:spPr>
      </p:pic>
    </p:spTree>
    <p:extLst>
      <p:ext uri="{BB962C8B-B14F-4D97-AF65-F5344CB8AC3E}">
        <p14:creationId xmlns:p14="http://schemas.microsoft.com/office/powerpoint/2010/main" val="218815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FC8C0-1AE6-0F7E-1035-0DCBECEB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E4BED17-3887-3797-3582-DCDD3443E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558" y="365125"/>
            <a:ext cx="5072241" cy="5819730"/>
          </a:xfrm>
        </p:spPr>
      </p:pic>
    </p:spTree>
    <p:extLst>
      <p:ext uri="{BB962C8B-B14F-4D97-AF65-F5344CB8AC3E}">
        <p14:creationId xmlns:p14="http://schemas.microsoft.com/office/powerpoint/2010/main" val="3620822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A4829-82B4-50DC-14E3-BD2D63D3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C22974-113C-DA56-C1B5-814107B11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092" y="1690688"/>
            <a:ext cx="10273815" cy="3980170"/>
          </a:xfrm>
        </p:spPr>
      </p:pic>
    </p:spTree>
    <p:extLst>
      <p:ext uri="{BB962C8B-B14F-4D97-AF65-F5344CB8AC3E}">
        <p14:creationId xmlns:p14="http://schemas.microsoft.com/office/powerpoint/2010/main" val="22197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F16C5-FE3F-D648-BA25-53E23BB6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3B5FB30-711E-A1C9-6E64-1354A28F5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504" y="1891856"/>
            <a:ext cx="10251322" cy="3730029"/>
          </a:xfrm>
        </p:spPr>
      </p:pic>
    </p:spTree>
    <p:extLst>
      <p:ext uri="{BB962C8B-B14F-4D97-AF65-F5344CB8AC3E}">
        <p14:creationId xmlns:p14="http://schemas.microsoft.com/office/powerpoint/2010/main" val="4189040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7F8FE-9CE2-2681-6A79-33709227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81DF8-A82E-9655-6AE2-F188012F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6B0A18-41DB-74E6-C857-8686976E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34" y="1588426"/>
            <a:ext cx="8265319" cy="392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22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0AAF2-8240-0AC2-9C93-E1BEE9CF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CBBA384-F1EE-0692-E4B4-331231442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258" y="698741"/>
            <a:ext cx="6677797" cy="5958513"/>
          </a:xfrm>
        </p:spPr>
      </p:pic>
    </p:spTree>
    <p:extLst>
      <p:ext uri="{BB962C8B-B14F-4D97-AF65-F5344CB8AC3E}">
        <p14:creationId xmlns:p14="http://schemas.microsoft.com/office/powerpoint/2010/main" val="3789198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17B18-A08C-5CD6-1E81-97C2103C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F137D7B-DC7F-7A94-F5B0-7D1CC5B52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266" y="645318"/>
            <a:ext cx="8777811" cy="5567363"/>
          </a:xfrm>
        </p:spPr>
      </p:pic>
    </p:spTree>
    <p:extLst>
      <p:ext uri="{BB962C8B-B14F-4D97-AF65-F5344CB8AC3E}">
        <p14:creationId xmlns:p14="http://schemas.microsoft.com/office/powerpoint/2010/main" val="411063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7C933-1C5B-B3EC-0D4D-DCDE8F8D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Temario 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358CBF2-1072-93C8-1723-9396A011B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070" y="1632201"/>
            <a:ext cx="7338170" cy="4544762"/>
          </a:xfrm>
        </p:spPr>
      </p:pic>
    </p:spTree>
    <p:extLst>
      <p:ext uri="{BB962C8B-B14F-4D97-AF65-F5344CB8AC3E}">
        <p14:creationId xmlns:p14="http://schemas.microsoft.com/office/powerpoint/2010/main" val="127997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487FD-3C1F-6309-4D7C-5638F64D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BEEBCE-9B02-1C01-F24B-8E9FA0342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434" y="535368"/>
            <a:ext cx="6046425" cy="5957507"/>
          </a:xfrm>
        </p:spPr>
      </p:pic>
    </p:spTree>
    <p:extLst>
      <p:ext uri="{BB962C8B-B14F-4D97-AF65-F5344CB8AC3E}">
        <p14:creationId xmlns:p14="http://schemas.microsoft.com/office/powerpoint/2010/main" val="4075633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9B400-7963-F0E1-9DF1-79FACCF8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AB099AD-0828-D70A-BD92-FFF00D393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199" y="1271017"/>
            <a:ext cx="7244948" cy="4782612"/>
          </a:xfrm>
        </p:spPr>
      </p:pic>
    </p:spTree>
    <p:extLst>
      <p:ext uri="{BB962C8B-B14F-4D97-AF65-F5344CB8AC3E}">
        <p14:creationId xmlns:p14="http://schemas.microsoft.com/office/powerpoint/2010/main" val="2810880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5DAA6-C1B6-91A2-8402-961E63FB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1A70751-3F31-7BE2-0A5C-DEEBE1084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691" y="523081"/>
            <a:ext cx="4555455" cy="5811838"/>
          </a:xfrm>
        </p:spPr>
      </p:pic>
    </p:spTree>
    <p:extLst>
      <p:ext uri="{BB962C8B-B14F-4D97-AF65-F5344CB8AC3E}">
        <p14:creationId xmlns:p14="http://schemas.microsoft.com/office/powerpoint/2010/main" val="2186852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0FF4F-8D3B-AABE-4663-3B866DF0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7ED5F4-809F-C9B6-B16A-EBF7DBB05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983A05-2543-3020-5C05-EDEF65BF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261495"/>
            <a:ext cx="4934639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7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CCA9E-3571-3D5B-FEAB-8583D873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FD8A8C0-2F1D-3AA2-0BE2-B585B6DB5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912" y="617609"/>
            <a:ext cx="3941659" cy="5622781"/>
          </a:xfrm>
        </p:spPr>
      </p:pic>
    </p:spTree>
    <p:extLst>
      <p:ext uri="{BB962C8B-B14F-4D97-AF65-F5344CB8AC3E}">
        <p14:creationId xmlns:p14="http://schemas.microsoft.com/office/powerpoint/2010/main" val="298365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B26C2-1F27-9786-C84B-2C73A535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64EFF5-A048-DE13-F58F-DF287060D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369" y="714758"/>
            <a:ext cx="6473976" cy="5778117"/>
          </a:xfrm>
        </p:spPr>
      </p:pic>
    </p:spTree>
    <p:extLst>
      <p:ext uri="{BB962C8B-B14F-4D97-AF65-F5344CB8AC3E}">
        <p14:creationId xmlns:p14="http://schemas.microsoft.com/office/powerpoint/2010/main" val="3856382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13D92-D035-C4CD-E81A-A982ADD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4801B8-FED9-D7B6-FB71-39A608B1D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710" y="648732"/>
            <a:ext cx="4195986" cy="5560536"/>
          </a:xfrm>
        </p:spPr>
      </p:pic>
    </p:spTree>
    <p:extLst>
      <p:ext uri="{BB962C8B-B14F-4D97-AF65-F5344CB8AC3E}">
        <p14:creationId xmlns:p14="http://schemas.microsoft.com/office/powerpoint/2010/main" val="382055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9705E-EF7E-9C15-94E1-A2D12CA3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FE67584-1892-972C-4D42-261D65ADF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617" y="1554480"/>
            <a:ext cx="8226060" cy="4222327"/>
          </a:xfrm>
        </p:spPr>
      </p:pic>
    </p:spTree>
    <p:extLst>
      <p:ext uri="{BB962C8B-B14F-4D97-AF65-F5344CB8AC3E}">
        <p14:creationId xmlns:p14="http://schemas.microsoft.com/office/powerpoint/2010/main" val="4227899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D2010-E9D7-BE1B-FC72-89518B6E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063895-3188-6F93-6EE5-06948AA36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409" y="1795248"/>
            <a:ext cx="6906589" cy="3534268"/>
          </a:xfrm>
        </p:spPr>
      </p:pic>
    </p:spTree>
    <p:extLst>
      <p:ext uri="{BB962C8B-B14F-4D97-AF65-F5344CB8AC3E}">
        <p14:creationId xmlns:p14="http://schemas.microsoft.com/office/powerpoint/2010/main" val="1196012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CDA91-3B67-F9C9-81B4-A6EC8102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EB47AFA-6C9D-4F32-6C70-91E45F73E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811" y="1843580"/>
            <a:ext cx="6106377" cy="4315427"/>
          </a:xfrm>
        </p:spPr>
      </p:pic>
    </p:spTree>
    <p:extLst>
      <p:ext uri="{BB962C8B-B14F-4D97-AF65-F5344CB8AC3E}">
        <p14:creationId xmlns:p14="http://schemas.microsoft.com/office/powerpoint/2010/main" val="277365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72B61-CE2C-B7B2-EC4F-A7182DEB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2735B63-F16E-D1BD-807D-2E74E74C0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099" y="404610"/>
            <a:ext cx="9845533" cy="6088265"/>
          </a:xfrm>
        </p:spPr>
      </p:pic>
    </p:spTree>
    <p:extLst>
      <p:ext uri="{BB962C8B-B14F-4D97-AF65-F5344CB8AC3E}">
        <p14:creationId xmlns:p14="http://schemas.microsoft.com/office/powerpoint/2010/main" val="3869870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CBABA-EE26-F238-E089-427A181F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02186CF-434E-438E-CC6E-F500D9796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813" y="438277"/>
            <a:ext cx="4536067" cy="5811838"/>
          </a:xfrm>
        </p:spPr>
      </p:pic>
    </p:spTree>
    <p:extLst>
      <p:ext uri="{BB962C8B-B14F-4D97-AF65-F5344CB8AC3E}">
        <p14:creationId xmlns:p14="http://schemas.microsoft.com/office/powerpoint/2010/main" val="4038382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40B40-C6B1-71B3-70A1-D637DFC9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5148302-08B5-9012-5D10-A88628F2A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0821" y="731520"/>
            <a:ext cx="4329886" cy="5600891"/>
          </a:xfrm>
        </p:spPr>
      </p:pic>
    </p:spTree>
    <p:extLst>
      <p:ext uri="{BB962C8B-B14F-4D97-AF65-F5344CB8AC3E}">
        <p14:creationId xmlns:p14="http://schemas.microsoft.com/office/powerpoint/2010/main" val="356109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18317-7703-26B2-7D9B-87C12419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9F23F-16A7-F63D-5C00-26EA0FD1A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7214A2-5E1E-A4D2-0716-84E0B4D8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366285"/>
            <a:ext cx="673511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3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2DEE5-A7B5-8556-1DB6-4A108766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E71627-15D1-B7B6-502F-139328366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023" y="820581"/>
            <a:ext cx="3446185" cy="567229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226DAF-1F8D-3F4A-A4A2-2927112B3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45" y="875943"/>
            <a:ext cx="3631551" cy="5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0DCDD-45DE-0644-502F-9E808952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49FED3-1BEA-B4DE-2EE4-A003CCA54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D62EA4-7AA7-D6AC-8DDA-D31D37FD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361522"/>
            <a:ext cx="6592220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9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A4ACD-E690-3685-F1FB-9C01C779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D17D896-0A73-C9A5-67E7-F53F96B79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720" y="378232"/>
            <a:ext cx="8161915" cy="6114643"/>
          </a:xfrm>
        </p:spPr>
      </p:pic>
    </p:spTree>
    <p:extLst>
      <p:ext uri="{BB962C8B-B14F-4D97-AF65-F5344CB8AC3E}">
        <p14:creationId xmlns:p14="http://schemas.microsoft.com/office/powerpoint/2010/main" val="124384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4BCA0-ECC7-F365-E23D-A02FFD3B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D6FFE8-E870-1080-C335-7BA23BD55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821" y="480117"/>
            <a:ext cx="6161451" cy="589776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5BBA5F-C7D6-5B53-F353-FBFDF1F9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76" y="2223919"/>
            <a:ext cx="4096322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37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36C19-B30E-7CB7-5AFE-33B8547E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3FA6A9-617F-7326-AF45-70DE99B22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436" y="365125"/>
            <a:ext cx="5210567" cy="577978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DCDA032-266F-3F82-E6CF-7ADE9B987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232" y="1690688"/>
            <a:ext cx="5172797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377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2D1C963B16E5345AD26E4094F800753" ma:contentTypeVersion="10" ma:contentTypeDescription="Crear nuevo documento." ma:contentTypeScope="" ma:versionID="dc4e00704f07774cbb2bcad68ebe815e">
  <xsd:schema xmlns:xsd="http://www.w3.org/2001/XMLSchema" xmlns:xs="http://www.w3.org/2001/XMLSchema" xmlns:p="http://schemas.microsoft.com/office/2006/metadata/properties" xmlns:ns3="a5938351-f666-4283-985e-c0e6da2361e8" targetNamespace="http://schemas.microsoft.com/office/2006/metadata/properties" ma:root="true" ma:fieldsID="90841b1ff86e601408c18a60f8f08e79" ns3:_="">
    <xsd:import namespace="a5938351-f666-4283-985e-c0e6da2361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38351-f666-4283-985e-c0e6da2361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938351-f666-4283-985e-c0e6da2361e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309D90-9389-4A72-AB2B-4EEB704899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938351-f666-4283-985e-c0e6da2361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8EE8C3-275B-4178-99EC-EE3E79D3A941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a5938351-f666-4283-985e-c0e6da2361e8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2BC2CAF-648A-47CA-94E9-EC84F1A55A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5</Words>
  <Application>Microsoft Office PowerPoint</Application>
  <PresentationFormat>Panorámica</PresentationFormat>
  <Paragraphs>3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Tema de Office</vt:lpstr>
      <vt:lpstr>SAP 2000</vt:lpstr>
      <vt:lpstr>Temario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GOMEZ</dc:creator>
  <cp:lastModifiedBy>Luis Felipe Gomez Fernandez</cp:lastModifiedBy>
  <cp:revision>2</cp:revision>
  <dcterms:created xsi:type="dcterms:W3CDTF">2024-10-03T09:08:44Z</dcterms:created>
  <dcterms:modified xsi:type="dcterms:W3CDTF">2024-10-11T02:19:20Z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0x01010092D1C963B16E5345AD26E4094F800753</vt:lpwstr>
  </property>
</Properties>
</file>